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FABEA4-A546-48EB-8A62-788ED8A93F41}" v="2" dt="2026-05-19T13:31:59.8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Leni Zöller - SMD" userId="1368f533-764c-4e30-90bf-ed2525db30d6" providerId="ADAL" clId="{55BEBBEC-9DC6-467C-ACA5-1BA7392340AF}"/>
    <pc:docChg chg="custSel modSld">
      <pc:chgData name="Laura Leni Zöller - SMD" userId="1368f533-764c-4e30-90bf-ed2525db30d6" providerId="ADAL" clId="{55BEBBEC-9DC6-467C-ACA5-1BA7392340AF}" dt="2026-05-19T13:32:18.810" v="20" actId="27636"/>
      <pc:docMkLst>
        <pc:docMk/>
      </pc:docMkLst>
      <pc:sldChg chg="modSp mod">
        <pc:chgData name="Laura Leni Zöller - SMD" userId="1368f533-764c-4e30-90bf-ed2525db30d6" providerId="ADAL" clId="{55BEBBEC-9DC6-467C-ACA5-1BA7392340AF}" dt="2026-05-19T13:30:31.658" v="0" actId="2711"/>
        <pc:sldMkLst>
          <pc:docMk/>
          <pc:sldMk cId="601599386" sldId="257"/>
        </pc:sldMkLst>
        <pc:spChg chg="mod">
          <ac:chgData name="Laura Leni Zöller - SMD" userId="1368f533-764c-4e30-90bf-ed2525db30d6" providerId="ADAL" clId="{55BEBBEC-9DC6-467C-ACA5-1BA7392340AF}" dt="2026-05-19T13:30:31.658" v="0" actId="2711"/>
          <ac:spMkLst>
            <pc:docMk/>
            <pc:sldMk cId="601599386" sldId="257"/>
            <ac:spMk id="2" creationId="{26526C0B-A624-0F9F-DBB0-23BAD4F75C88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0:44.541" v="2" actId="2711"/>
        <pc:sldMkLst>
          <pc:docMk/>
          <pc:sldMk cId="2425593400" sldId="260"/>
        </pc:sldMkLst>
        <pc:spChg chg="mod">
          <ac:chgData name="Laura Leni Zöller - SMD" userId="1368f533-764c-4e30-90bf-ed2525db30d6" providerId="ADAL" clId="{55BEBBEC-9DC6-467C-ACA5-1BA7392340AF}" dt="2026-05-19T13:30:38.651" v="1" actId="2711"/>
          <ac:spMkLst>
            <pc:docMk/>
            <pc:sldMk cId="2425593400" sldId="260"/>
            <ac:spMk id="2" creationId="{5E5AB4EE-81E3-90E1-9143-2C012AFBD092}"/>
          </ac:spMkLst>
        </pc:spChg>
        <pc:spChg chg="mod">
          <ac:chgData name="Laura Leni Zöller - SMD" userId="1368f533-764c-4e30-90bf-ed2525db30d6" providerId="ADAL" clId="{55BEBBEC-9DC6-467C-ACA5-1BA7392340AF}" dt="2026-05-19T13:30:44.541" v="2" actId="2711"/>
          <ac:spMkLst>
            <pc:docMk/>
            <pc:sldMk cId="2425593400" sldId="260"/>
            <ac:spMk id="3" creationId="{11856051-49BE-50F8-8A42-9F24B02D86B3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0:57.406" v="3" actId="2711"/>
        <pc:sldMkLst>
          <pc:docMk/>
          <pc:sldMk cId="604814712" sldId="261"/>
        </pc:sldMkLst>
        <pc:spChg chg="mod">
          <ac:chgData name="Laura Leni Zöller - SMD" userId="1368f533-764c-4e30-90bf-ed2525db30d6" providerId="ADAL" clId="{55BEBBEC-9DC6-467C-ACA5-1BA7392340AF}" dt="2026-05-19T13:30:57.406" v="3" actId="2711"/>
          <ac:spMkLst>
            <pc:docMk/>
            <pc:sldMk cId="604814712" sldId="261"/>
            <ac:spMk id="2" creationId="{3B0A9E50-C328-48B0-A14A-BF6CB4F4CF91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1:10.292" v="5" actId="2711"/>
        <pc:sldMkLst>
          <pc:docMk/>
          <pc:sldMk cId="270445065" sldId="262"/>
        </pc:sldMkLst>
        <pc:spChg chg="mod">
          <ac:chgData name="Laura Leni Zöller - SMD" userId="1368f533-764c-4e30-90bf-ed2525db30d6" providerId="ADAL" clId="{55BEBBEC-9DC6-467C-ACA5-1BA7392340AF}" dt="2026-05-19T13:31:10.292" v="5" actId="2711"/>
          <ac:spMkLst>
            <pc:docMk/>
            <pc:sldMk cId="270445065" sldId="262"/>
            <ac:spMk id="2" creationId="{D6F0B3E8-AE5C-D072-39EF-A4832D189E98}"/>
          </ac:spMkLst>
        </pc:spChg>
        <pc:spChg chg="mod">
          <ac:chgData name="Laura Leni Zöller - SMD" userId="1368f533-764c-4e30-90bf-ed2525db30d6" providerId="ADAL" clId="{55BEBBEC-9DC6-467C-ACA5-1BA7392340AF}" dt="2026-05-19T13:31:05.145" v="4" actId="2711"/>
          <ac:spMkLst>
            <pc:docMk/>
            <pc:sldMk cId="270445065" sldId="262"/>
            <ac:spMk id="3" creationId="{A9AA71BD-24F2-68E7-D453-2E7D150A56C5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1:35.407" v="9" actId="2711"/>
        <pc:sldMkLst>
          <pc:docMk/>
          <pc:sldMk cId="3346428518" sldId="263"/>
        </pc:sldMkLst>
        <pc:spChg chg="mod">
          <ac:chgData name="Laura Leni Zöller - SMD" userId="1368f533-764c-4e30-90bf-ed2525db30d6" providerId="ADAL" clId="{55BEBBEC-9DC6-467C-ACA5-1BA7392340AF}" dt="2026-05-19T13:31:29.683" v="8" actId="2711"/>
          <ac:spMkLst>
            <pc:docMk/>
            <pc:sldMk cId="3346428518" sldId="263"/>
            <ac:spMk id="2" creationId="{ADF8D448-4A9F-4B6E-D09E-68F2C7C8F809}"/>
          </ac:spMkLst>
        </pc:spChg>
        <pc:spChg chg="mod">
          <ac:chgData name="Laura Leni Zöller - SMD" userId="1368f533-764c-4e30-90bf-ed2525db30d6" providerId="ADAL" clId="{55BEBBEC-9DC6-467C-ACA5-1BA7392340AF}" dt="2026-05-19T13:31:35.407" v="9" actId="2711"/>
          <ac:spMkLst>
            <pc:docMk/>
            <pc:sldMk cId="3346428518" sldId="263"/>
            <ac:spMk id="3" creationId="{206DF5D1-160C-099C-E864-3C390E04EE3E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1:22.498" v="7" actId="2711"/>
        <pc:sldMkLst>
          <pc:docMk/>
          <pc:sldMk cId="3217236919" sldId="264"/>
        </pc:sldMkLst>
        <pc:spChg chg="mod">
          <ac:chgData name="Laura Leni Zöller - SMD" userId="1368f533-764c-4e30-90bf-ed2525db30d6" providerId="ADAL" clId="{55BEBBEC-9DC6-467C-ACA5-1BA7392340AF}" dt="2026-05-19T13:31:22.498" v="7" actId="2711"/>
          <ac:spMkLst>
            <pc:docMk/>
            <pc:sldMk cId="3217236919" sldId="264"/>
            <ac:spMk id="2" creationId="{110B96D5-A9FD-4E96-84D9-96D0E3B08B95}"/>
          </ac:spMkLst>
        </pc:spChg>
        <pc:spChg chg="mod">
          <ac:chgData name="Laura Leni Zöller - SMD" userId="1368f533-764c-4e30-90bf-ed2525db30d6" providerId="ADAL" clId="{55BEBBEC-9DC6-467C-ACA5-1BA7392340AF}" dt="2026-05-19T13:31:15.894" v="6" actId="2711"/>
          <ac:spMkLst>
            <pc:docMk/>
            <pc:sldMk cId="3217236919" sldId="264"/>
            <ac:spMk id="3" creationId="{80D6C388-850D-B5BB-89C5-0DE7E6B851DD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1:47.636" v="12" actId="2711"/>
        <pc:sldMkLst>
          <pc:docMk/>
          <pc:sldMk cId="2781480679" sldId="265"/>
        </pc:sldMkLst>
        <pc:spChg chg="mod">
          <ac:chgData name="Laura Leni Zöller - SMD" userId="1368f533-764c-4e30-90bf-ed2525db30d6" providerId="ADAL" clId="{55BEBBEC-9DC6-467C-ACA5-1BA7392340AF}" dt="2026-05-19T13:31:47.636" v="12" actId="2711"/>
          <ac:spMkLst>
            <pc:docMk/>
            <pc:sldMk cId="2781480679" sldId="265"/>
            <ac:spMk id="2" creationId="{B22AC761-B60C-B2C5-B8D0-CD2F6A11C941}"/>
          </ac:spMkLst>
        </pc:spChg>
        <pc:spChg chg="mod">
          <ac:chgData name="Laura Leni Zöller - SMD" userId="1368f533-764c-4e30-90bf-ed2525db30d6" providerId="ADAL" clId="{55BEBBEC-9DC6-467C-ACA5-1BA7392340AF}" dt="2026-05-19T13:31:43.763" v="11" actId="27636"/>
          <ac:spMkLst>
            <pc:docMk/>
            <pc:sldMk cId="2781480679" sldId="265"/>
            <ac:spMk id="3" creationId="{13F673C3-BCDB-40BD-9351-B6BE20904EFD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1:59.887" v="15" actId="27636"/>
        <pc:sldMkLst>
          <pc:docMk/>
          <pc:sldMk cId="1561182847" sldId="266"/>
        </pc:sldMkLst>
        <pc:spChg chg="mod">
          <ac:chgData name="Laura Leni Zöller - SMD" userId="1368f533-764c-4e30-90bf-ed2525db30d6" providerId="ADAL" clId="{55BEBBEC-9DC6-467C-ACA5-1BA7392340AF}" dt="2026-05-19T13:31:53.652" v="13" actId="2711"/>
          <ac:spMkLst>
            <pc:docMk/>
            <pc:sldMk cId="1561182847" sldId="266"/>
            <ac:spMk id="2" creationId="{287706EB-43BA-EC2C-AE55-2D26B424542E}"/>
          </ac:spMkLst>
        </pc:spChg>
        <pc:spChg chg="mod">
          <ac:chgData name="Laura Leni Zöller - SMD" userId="1368f533-764c-4e30-90bf-ed2525db30d6" providerId="ADAL" clId="{55BEBBEC-9DC6-467C-ACA5-1BA7392340AF}" dt="2026-05-19T13:31:59.887" v="15" actId="27636"/>
          <ac:spMkLst>
            <pc:docMk/>
            <pc:sldMk cId="1561182847" sldId="266"/>
            <ac:spMk id="3" creationId="{F4BC65A6-B677-766A-F8E2-F969AC0A3947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2:09.438" v="18" actId="20577"/>
        <pc:sldMkLst>
          <pc:docMk/>
          <pc:sldMk cId="1299627002" sldId="267"/>
        </pc:sldMkLst>
        <pc:spChg chg="mod">
          <ac:chgData name="Laura Leni Zöller - SMD" userId="1368f533-764c-4e30-90bf-ed2525db30d6" providerId="ADAL" clId="{55BEBBEC-9DC6-467C-ACA5-1BA7392340AF}" dt="2026-05-19T13:32:09.438" v="18" actId="20577"/>
          <ac:spMkLst>
            <pc:docMk/>
            <pc:sldMk cId="1299627002" sldId="267"/>
            <ac:spMk id="2" creationId="{5FA0DE42-45CA-EE13-CC5B-491E23C6D63B}"/>
          </ac:spMkLst>
        </pc:spChg>
      </pc:sldChg>
      <pc:sldChg chg="modSp mod">
        <pc:chgData name="Laura Leni Zöller - SMD" userId="1368f533-764c-4e30-90bf-ed2525db30d6" providerId="ADAL" clId="{55BEBBEC-9DC6-467C-ACA5-1BA7392340AF}" dt="2026-05-19T13:32:18.810" v="20" actId="27636"/>
        <pc:sldMkLst>
          <pc:docMk/>
          <pc:sldMk cId="2178016346" sldId="269"/>
        </pc:sldMkLst>
        <pc:spChg chg="mod">
          <ac:chgData name="Laura Leni Zöller - SMD" userId="1368f533-764c-4e30-90bf-ed2525db30d6" providerId="ADAL" clId="{55BEBBEC-9DC6-467C-ACA5-1BA7392340AF}" dt="2026-05-19T13:32:18.810" v="20" actId="27636"/>
          <ac:spMkLst>
            <pc:docMk/>
            <pc:sldMk cId="2178016346" sldId="269"/>
            <ac:spMk id="2" creationId="{50653420-9A86-5DD2-C39A-A1B6554CF2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9EF26-A0AB-2840-68B2-2A49E41A7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6BA9E58-ACD4-7822-AC29-EC2A837932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C54CB7-6B23-C018-3FE1-CEBF83B5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95C024-8626-956A-54EA-1483447D1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20FB75-22D0-1546-6EAB-AE7D83A44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384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6D393C-40A3-8F3A-7EBA-817AC7925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3ADEF93-8FFE-3319-D098-F9AB0B5487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6A3F5B-60C1-271F-C8C2-6AD1A9634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809C50-4E3D-A022-5BAB-B3A3ED491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3B62DA-0387-2352-A126-83CE86D4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03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DCB52AE-7BE8-54BA-0519-282A0D4A3B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775E306-03BB-5E5C-F037-3435189F8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BE52F8-35FA-A166-569B-B6769E8BA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D0A4DD-7E96-0E23-8ACC-64584E037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4AC3FD-F567-106C-560C-3C18B917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03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E06A6D-7084-7D5E-487C-7B51ECB5C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0B2598-3C6B-4653-90A9-1EDE7EB57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0271D7F-9812-B6A0-1734-41681AE5C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1DEDAB-4302-FC3C-B88E-74A3A18CF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43301F-36A2-4C0B-AAC8-1F0607EE9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839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CF611-62BE-F998-79A0-736A85DD9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19C08E3-D402-A9CD-9162-66EE321A9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31EC5F-488D-D414-78DE-985EB1E4A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41A43AF-BE0B-CD82-FF71-744BBAB42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EB2876-F551-7209-D80A-95E9787B9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6086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A9B986-62D7-0853-4100-6988F5283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06CD693-B354-53F5-1336-228B36894E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F6F3E1-7462-7066-B1A6-8CB422F0C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F78507-915D-361D-CB74-8E15F7D6D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DDFF4F-9B28-1F13-3F9C-A4439F8C3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D47321B-231D-D9A9-980E-C8A7EE44F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358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9FAAF-6649-B698-B367-1F25F88C4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27A772-7C47-087E-D7BE-BB09E06B7A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1676FA6-6C29-742F-0A19-51F7E04C5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2AD96AF-0E08-D394-DBB3-75A2DA0647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F4CAEEA-857E-C16C-64F2-0EFFBB944F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AB739F6-EA68-F36C-7FA1-6A15AD651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7DDEB-64B7-C473-F8B4-DFFA38CB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3ABE5D3-F4A9-BEAE-AAFF-2686305E9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1033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DF8567-1B20-D280-2182-52D88D850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18BE2F1-BAE7-4964-A01D-0A3E31552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80BCEEA-F24E-5D9B-9D12-AC7B294FF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4F8BC9-5A94-EE51-60CC-94F00DC7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6278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10ABD6D-B4AA-0FD3-9B1E-2224D6660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57C332C-476C-E7C2-0654-774D22AD1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E799BB9-9211-0663-6EC8-B322B4706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83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0155B3-9E63-2FF3-A09A-CBDE76A3D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E7003E-F9B7-D1EF-B301-B84E57F82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3378503-4F2D-F76B-AA45-168043A1F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0C5381F-2310-E246-5BF7-CF867037B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D0584E7-E751-4C25-48D0-587E3D328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2203F27-AEF9-1F34-A9EF-F9CC98560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1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F4A97E-EF58-C198-DA73-5D47A9598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06E3DD2-0356-53DB-05D6-E773C77708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1CA0EFE-7094-9368-FE79-2EE0C0DC8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199DD40-32FF-DF2A-849D-FEF507D06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1BD68C3-A71A-E067-4E9A-7E98A5365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4A09441-1FDB-F3E1-20CD-390508E6C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602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105D999-5D98-2D39-5131-DEDC73D6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DA8C8D-E8A5-F89E-E0EB-50312A86D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EDCD4CC-174D-836F-AE8F-8EC9E1DB35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952EE8-B278-4FDA-B89B-5908A608C49C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74616B-93E9-B5EC-BE53-AECAD2EE96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B86513-7338-66B2-40F8-B8ABB61CA3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402485-6619-43F2-BDDB-99965A79F5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634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526C0B-A624-0F9F-DBB0-23BAD4F75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1807" y="2363215"/>
            <a:ext cx="5226518" cy="2131570"/>
          </a:xfrm>
        </p:spPr>
        <p:txBody>
          <a:bodyPr>
            <a:noAutofit/>
          </a:bodyPr>
          <a:lstStyle/>
          <a:p>
            <a:r>
              <a:rPr lang="de-DE" sz="7200" dirty="0">
                <a:latin typeface="Lucida Sans" panose="020B0602030504020204" pitchFamily="34" charset="0"/>
              </a:rPr>
              <a:t>Die Siedler von …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075E7AF5-CD4E-91BC-405E-5E2D78CBA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48" y="686890"/>
            <a:ext cx="5484220" cy="548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599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A0DE42-45CA-EE13-CC5B-491E23C6D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649" y="1200434"/>
            <a:ext cx="9258701" cy="4457132"/>
          </a:xfrm>
        </p:spPr>
        <p:txBody>
          <a:bodyPr>
            <a:normAutofit/>
          </a:bodyPr>
          <a:lstStyle/>
          <a:p>
            <a:pPr algn="ctr"/>
            <a:r>
              <a:rPr lang="de-DE" sz="6000" dirty="0">
                <a:latin typeface="Lucida Sans" panose="020B0602030504020204" pitchFamily="34" charset="0"/>
              </a:rPr>
              <a:t>Noch Fragen?</a:t>
            </a:r>
            <a:br>
              <a:rPr lang="de-DE" sz="6000" dirty="0">
                <a:latin typeface="Lucida Sans" panose="020B0602030504020204" pitchFamily="34" charset="0"/>
              </a:rPr>
            </a:br>
            <a:br>
              <a:rPr lang="de-DE" sz="6000" dirty="0">
                <a:latin typeface="Lucida Sans" panose="020B0602030504020204" pitchFamily="34" charset="0"/>
              </a:rPr>
            </a:br>
            <a:r>
              <a:rPr lang="de-DE" sz="6000" dirty="0">
                <a:latin typeface="Lucida Sans" panose="020B0602030504020204" pitchFamily="34" charset="0"/>
              </a:rPr>
              <a:t>Los geht‘s!</a:t>
            </a:r>
          </a:p>
        </p:txBody>
      </p:sp>
    </p:spTree>
    <p:extLst>
      <p:ext uri="{BB962C8B-B14F-4D97-AF65-F5344CB8AC3E}">
        <p14:creationId xmlns:p14="http://schemas.microsoft.com/office/powerpoint/2010/main" val="1299627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653420-9A86-5DD2-C39A-A1B6554CF2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de-DE" dirty="0">
                <a:latin typeface="Lucida Sans" panose="020B0602030504020204" pitchFamily="34" charset="0"/>
              </a:rPr>
              <a:t>Gruppen Einteilung </a:t>
            </a:r>
            <a:r>
              <a:rPr lang="de-DE" dirty="0" err="1">
                <a:latin typeface="Lucida Sans" panose="020B0602030504020204" pitchFamily="34" charset="0"/>
              </a:rPr>
              <a:t>anbeamen</a:t>
            </a:r>
            <a:r>
              <a:rPr lang="de-DE" dirty="0">
                <a:latin typeface="Lucida Sans" panose="020B0602030504020204" pitchFamily="34" charset="0"/>
              </a:rPr>
              <a:t> oder vorlesen</a:t>
            </a:r>
          </a:p>
        </p:txBody>
      </p:sp>
    </p:spTree>
    <p:extLst>
      <p:ext uri="{BB962C8B-B14F-4D97-AF65-F5344CB8AC3E}">
        <p14:creationId xmlns:p14="http://schemas.microsoft.com/office/powerpoint/2010/main" val="2178016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8383976-40B5-2FD1-B1D0-5BD21F1E2A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2876" t="17228" b="1564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9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5AB4EE-81E3-90E1-9143-2C012AFBD0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06951"/>
          </a:xfrm>
        </p:spPr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Ziel des Spiels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1856051-49BE-50F8-8A42-9F24B02D86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8391" y="3274779"/>
            <a:ext cx="9455217" cy="1655762"/>
          </a:xfrm>
        </p:spPr>
        <p:txBody>
          <a:bodyPr>
            <a:normAutofit/>
          </a:bodyPr>
          <a:lstStyle/>
          <a:p>
            <a:r>
              <a:rPr lang="de-DE" sz="3200" dirty="0">
                <a:latin typeface="Lucida Sans" panose="020B0602030504020204" pitchFamily="34" charset="0"/>
              </a:rPr>
              <a:t>Gewonnen hat das Team, was als erstes 10 Siegpunkte erreicht hat, oder am Ende der Zeit die meisten Siegpunkte hat.</a:t>
            </a:r>
          </a:p>
        </p:txBody>
      </p:sp>
    </p:spTree>
    <p:extLst>
      <p:ext uri="{BB962C8B-B14F-4D97-AF65-F5344CB8AC3E}">
        <p14:creationId xmlns:p14="http://schemas.microsoft.com/office/powerpoint/2010/main" val="2425593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0A9E50-C328-48B0-A14A-BF6CB4F4C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Rohstoffe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5A2C80C4-A72C-53BE-CF68-7EF3B19CDF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8509" y="500807"/>
            <a:ext cx="6735078" cy="600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14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0B3E8-AE5C-D072-39EF-A4832D189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Bauen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AA71BD-24F2-68E7-D453-2E7D150A5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Straße: 		1x Holz, 1x Lehm</a:t>
            </a:r>
          </a:p>
          <a:p>
            <a:endParaRPr lang="de-DE" dirty="0">
              <a:latin typeface="Lucida Sans" panose="020B0602030504020204" pitchFamily="34" charset="0"/>
            </a:endParaRPr>
          </a:p>
          <a:p>
            <a:r>
              <a:rPr lang="de-DE" dirty="0">
                <a:latin typeface="Lucida Sans" panose="020B0602030504020204" pitchFamily="34" charset="0"/>
              </a:rPr>
              <a:t>Siedlung: 		1x Holz, 1x Lehm, 1x Getreide, 1x Wolle </a:t>
            </a:r>
          </a:p>
          <a:p>
            <a:endParaRPr lang="de-DE" dirty="0">
              <a:latin typeface="Lucida Sans" panose="020B0602030504020204" pitchFamily="34" charset="0"/>
            </a:endParaRPr>
          </a:p>
          <a:p>
            <a:r>
              <a:rPr lang="de-DE" dirty="0">
                <a:latin typeface="Lucida Sans" panose="020B0602030504020204" pitchFamily="34" charset="0"/>
              </a:rPr>
              <a:t>Stadt:		2x Getreide, 3x Erz</a:t>
            </a:r>
          </a:p>
          <a:p>
            <a:endParaRPr lang="de-DE" dirty="0">
              <a:latin typeface="Lucida Sans" panose="020B0602030504020204" pitchFamily="34" charset="0"/>
            </a:endParaRPr>
          </a:p>
          <a:p>
            <a:r>
              <a:rPr lang="de-DE" dirty="0">
                <a:latin typeface="Lucida Sans" panose="020B0602030504020204" pitchFamily="34" charset="0"/>
              </a:rPr>
              <a:t>Entwicklung: 	1x Getreide, 1x Schaf, 1x Erz</a:t>
            </a:r>
          </a:p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10DEF92-9A37-1AB2-82C4-A51ABC9F3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9961" y="3551722"/>
            <a:ext cx="1541439" cy="144682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EF2B817-62EA-DDAE-47A0-49BE58E0A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2896" y="2198498"/>
            <a:ext cx="1498034" cy="135322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A5A8FE3-4A2B-74C7-789A-C6E92AC72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419" y="833073"/>
            <a:ext cx="534521" cy="144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5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B96D5-A9FD-4E96-84D9-96D0E3B08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Entwicklungen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D6C388-850D-B5BB-89C5-0DE7E6B85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637" y="1825625"/>
            <a:ext cx="11213431" cy="4351338"/>
          </a:xfrm>
        </p:spPr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Straßenbau: 	2 Straßen kostenlos</a:t>
            </a:r>
          </a:p>
          <a:p>
            <a:endParaRPr lang="de-DE" dirty="0">
              <a:latin typeface="Lucida Sans" panose="020B0602030504020204" pitchFamily="34" charset="0"/>
            </a:endParaRPr>
          </a:p>
          <a:p>
            <a:r>
              <a:rPr lang="de-DE" dirty="0">
                <a:latin typeface="Lucida Sans" panose="020B0602030504020204" pitchFamily="34" charset="0"/>
              </a:rPr>
              <a:t>Ritter: 		Räuber auf dem Feld verstellen</a:t>
            </a:r>
          </a:p>
          <a:p>
            <a:endParaRPr lang="de-DE" dirty="0">
              <a:latin typeface="Lucida Sans" panose="020B0602030504020204" pitchFamily="34" charset="0"/>
            </a:endParaRPr>
          </a:p>
          <a:p>
            <a:r>
              <a:rPr lang="de-DE" dirty="0">
                <a:latin typeface="Lucida Sans" panose="020B0602030504020204" pitchFamily="34" charset="0"/>
              </a:rPr>
              <a:t>1 Siegpunkt	Bibliothek, Kirche, Universität, Parlament, Marktplatz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D2815E6-8D54-7269-1D5A-97A771D6B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078519">
            <a:off x="7556000" y="1227708"/>
            <a:ext cx="534521" cy="14468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F819EC2-5625-6723-7674-1C730BF5B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722010">
            <a:off x="9229191" y="1227814"/>
            <a:ext cx="534521" cy="144682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144F3BA-37F0-E93F-9B83-6359EC545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0684" y="2250907"/>
            <a:ext cx="1184205" cy="126606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62879F4-0B04-0595-D578-B16F94A929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474" b="44842"/>
          <a:stretch>
            <a:fillRect/>
          </a:stretch>
        </p:blipFill>
        <p:spPr>
          <a:xfrm>
            <a:off x="3581402" y="4638691"/>
            <a:ext cx="7772398" cy="196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36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F8D448-4A9F-4B6E-D09E-68F2C7C8F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Siegpunkte (SP)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6DF5D1-160C-099C-E864-3C390E04E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2x Längste Handelsstraße (min. 5 Straßen):		2 SP</a:t>
            </a:r>
          </a:p>
          <a:p>
            <a:r>
              <a:rPr lang="de-DE" dirty="0">
                <a:latin typeface="Lucida Sans" panose="020B0602030504020204" pitchFamily="34" charset="0"/>
              </a:rPr>
              <a:t>2x Größte Rittermacht (min. 3 Ritter): 			2 SP</a:t>
            </a:r>
          </a:p>
          <a:p>
            <a:r>
              <a:rPr lang="de-DE" dirty="0">
                <a:latin typeface="Lucida Sans" panose="020B0602030504020204" pitchFamily="34" charset="0"/>
              </a:rPr>
              <a:t>Siedlung: 								1 SP</a:t>
            </a:r>
          </a:p>
          <a:p>
            <a:r>
              <a:rPr lang="de-DE" dirty="0">
                <a:latin typeface="Lucida Sans" panose="020B0602030504020204" pitchFamily="34" charset="0"/>
              </a:rPr>
              <a:t>Stadt: 								2 SP</a:t>
            </a:r>
          </a:p>
          <a:p>
            <a:r>
              <a:rPr lang="de-DE" dirty="0">
                <a:latin typeface="Lucida Sans" panose="020B0602030504020204" pitchFamily="34" charset="0"/>
              </a:rPr>
              <a:t>Bibliothek, Kirche, Uni, Parlament, Marktplatz: 	1 SP</a:t>
            </a:r>
          </a:p>
          <a:p>
            <a:endParaRPr lang="de-DE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D723D82-C727-2C74-3E5F-5E12B13DB666}"/>
              </a:ext>
            </a:extLst>
          </p:cNvPr>
          <p:cNvGrpSpPr/>
          <p:nvPr/>
        </p:nvGrpSpPr>
        <p:grpSpPr>
          <a:xfrm>
            <a:off x="731197" y="5456459"/>
            <a:ext cx="5040595" cy="439364"/>
            <a:chOff x="731197" y="5830874"/>
            <a:chExt cx="3926580" cy="26814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A5329D47-703F-9A0A-3CB0-E7296ECBF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052615">
              <a:off x="944078" y="5636683"/>
              <a:ext cx="249455" cy="67521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C44CE79-8E78-2EB4-C76C-6C3F60FF8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608534">
              <a:off x="1754961" y="5617995"/>
              <a:ext cx="249455" cy="675217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820FBB1A-5718-60D3-22BA-DE47D9FA2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052615">
              <a:off x="2565843" y="5624730"/>
              <a:ext cx="249455" cy="675217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23857492-FE3A-58B6-2872-A7BEEB6EB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3380643" y="5617994"/>
              <a:ext cx="249455" cy="675217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6C619BB-FE30-3CEB-99F4-AEE991DB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052615">
              <a:off x="4195441" y="5617993"/>
              <a:ext cx="249455" cy="675217"/>
            </a:xfrm>
            <a:prstGeom prst="rect">
              <a:avLst/>
            </a:prstGeom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9E8B58EA-BF56-532E-118B-EE52B6DCF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31" y="4708760"/>
            <a:ext cx="1781026" cy="190413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CBB196A-2C6A-9B08-3DE8-DFBF47259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741" y="4724072"/>
            <a:ext cx="1781026" cy="190413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FB63A65-775F-7A23-7954-303C8EF09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2851" y="4724072"/>
            <a:ext cx="1781026" cy="190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28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63955DF-5A5C-3179-0F3D-8942136F67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82" b="-1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2AC761-B60C-B2C5-B8D0-CD2F6A11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Lucida Sans" panose="020B0602030504020204" pitchFamily="34" charset="0"/>
              </a:rPr>
              <a:t>Ablauf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F673C3-BCDB-40BD-9351-B6BE20904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 lnSpcReduction="10000"/>
          </a:bodyPr>
          <a:lstStyle/>
          <a:p>
            <a:r>
              <a:rPr lang="de-DE" sz="2000" dirty="0">
                <a:latin typeface="Lucida Sans" panose="020B0602030504020204" pitchFamily="34" charset="0"/>
              </a:rPr>
              <a:t>Großes Spielfeld</a:t>
            </a:r>
          </a:p>
          <a:p>
            <a:endParaRPr lang="de-DE" sz="2000" dirty="0">
              <a:latin typeface="Lucida Sans" panose="020B0602030504020204" pitchFamily="34" charset="0"/>
            </a:endParaRPr>
          </a:p>
          <a:p>
            <a:r>
              <a:rPr lang="de-DE" sz="2000" dirty="0">
                <a:latin typeface="Lucida Sans" panose="020B0602030504020204" pitchFamily="34" charset="0"/>
              </a:rPr>
              <a:t>Stammesführer (MA)</a:t>
            </a:r>
          </a:p>
          <a:p>
            <a:pPr lvl="1"/>
            <a:r>
              <a:rPr lang="de-DE" sz="2000" dirty="0">
                <a:latin typeface="Lucida Sans" panose="020B0602030504020204" pitchFamily="34" charset="0"/>
              </a:rPr>
              <a:t>Alle 5min könnt ihr Würfeln</a:t>
            </a:r>
          </a:p>
          <a:p>
            <a:pPr lvl="1"/>
            <a:r>
              <a:rPr lang="de-DE" sz="2000" dirty="0">
                <a:latin typeface="Lucida Sans" panose="020B0602030504020204" pitchFamily="34" charset="0"/>
              </a:rPr>
              <a:t>Baut für euch alles</a:t>
            </a:r>
          </a:p>
          <a:p>
            <a:pPr lvl="1"/>
            <a:endParaRPr lang="de-DE" sz="2000" dirty="0">
              <a:latin typeface="Lucida Sans" panose="020B0602030504020204" pitchFamily="34" charset="0"/>
            </a:endParaRPr>
          </a:p>
          <a:p>
            <a:r>
              <a:rPr lang="de-DE" sz="2000" dirty="0">
                <a:latin typeface="Lucida Sans" panose="020B0602030504020204" pitchFamily="34" charset="0"/>
              </a:rPr>
              <a:t>Räuber</a:t>
            </a:r>
          </a:p>
          <a:p>
            <a:pPr lvl="1"/>
            <a:r>
              <a:rPr lang="de-DE" sz="2000" dirty="0">
                <a:latin typeface="Lucida Sans" panose="020B0602030504020204" pitchFamily="34" charset="0"/>
              </a:rPr>
              <a:t>Bei 7 verstellen</a:t>
            </a:r>
          </a:p>
          <a:p>
            <a:pPr lvl="1"/>
            <a:r>
              <a:rPr lang="de-DE" sz="2000" dirty="0">
                <a:latin typeface="Lucida Sans" panose="020B0602030504020204" pitchFamily="34" charset="0"/>
              </a:rPr>
              <a:t>Kein Rohstoff</a:t>
            </a:r>
          </a:p>
          <a:p>
            <a:pPr lvl="1"/>
            <a:r>
              <a:rPr lang="de-DE" sz="2000" dirty="0">
                <a:latin typeface="Lucida Sans" panose="020B0602030504020204" pitchFamily="34" charset="0"/>
              </a:rPr>
              <a:t>Nicht bauen</a:t>
            </a:r>
          </a:p>
        </p:txBody>
      </p:sp>
    </p:spTree>
    <p:extLst>
      <p:ext uri="{BB962C8B-B14F-4D97-AF65-F5344CB8AC3E}">
        <p14:creationId xmlns:p14="http://schemas.microsoft.com/office/powerpoint/2010/main" val="278148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7706EB-43BA-EC2C-AE55-2D26B4245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Lucida Sans" panose="020B0602030504020204" pitchFamily="34" charset="0"/>
              </a:rPr>
              <a:t>Beschaffen von Rohstoffen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4BC65A6-B677-766A-F8E2-F969AC0A3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pPr lvl="0"/>
            <a:r>
              <a:rPr lang="de-DE" dirty="0">
                <a:latin typeface="Lucida Sans" panose="020B0602030504020204" pitchFamily="34" charset="0"/>
              </a:rPr>
              <a:t>An Stationen bei Händlern (jede Station 2x)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Kleine Aufgabe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Mind. 4 Siedler aus einer Gruppe anwesend</a:t>
            </a:r>
          </a:p>
          <a:p>
            <a:pPr lvl="0"/>
            <a:r>
              <a:rPr lang="de-DE" dirty="0">
                <a:latin typeface="Lucida Sans" panose="020B0602030504020204" pitchFamily="34" charset="0"/>
              </a:rPr>
              <a:t>Handeln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Mit anderen Siedlern beliebige Anzahl 1:1 oder 1:2 handeln. 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Oder am Schwarzmarkt 1:4 </a:t>
            </a:r>
          </a:p>
          <a:p>
            <a:pPr lvl="0"/>
            <a:r>
              <a:rPr lang="de-DE" dirty="0">
                <a:latin typeface="Lucida Sans" panose="020B0602030504020204" pitchFamily="34" charset="0"/>
              </a:rPr>
              <a:t>Rauben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abklatschen (kurz zeigen, dass ihr Rohstoff habt)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Spieler ohne Rohstoffe dürfen nicht Rauben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spielt Schere, Stein, Papier</a:t>
            </a:r>
          </a:p>
          <a:p>
            <a:pPr lvl="1"/>
            <a:r>
              <a:rPr lang="de-DE" dirty="0">
                <a:latin typeface="Lucida Sans" panose="020B0602030504020204" pitchFamily="34" charset="0"/>
              </a:rPr>
              <a:t>Gewinner darf sich vom anderen einen beliebigen Rohstoff nehmen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B253013-9813-08B4-C24D-7A943E0E2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22138">
            <a:off x="9029062" y="510445"/>
            <a:ext cx="2779686" cy="248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Breitbild</PresentationFormat>
  <Paragraphs>49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Lucida Sans</vt:lpstr>
      <vt:lpstr>Office</vt:lpstr>
      <vt:lpstr>Die Siedler von …</vt:lpstr>
      <vt:lpstr>PowerPoint-Präsentation</vt:lpstr>
      <vt:lpstr>Ziel des Spiels</vt:lpstr>
      <vt:lpstr>Rohstoffe</vt:lpstr>
      <vt:lpstr>Bauen</vt:lpstr>
      <vt:lpstr>Entwicklungen</vt:lpstr>
      <vt:lpstr>Siegpunkte (SP)</vt:lpstr>
      <vt:lpstr>Ablauf</vt:lpstr>
      <vt:lpstr>Beschaffen von Rohstoffen</vt:lpstr>
      <vt:lpstr>Noch Fragen?  Los geht‘s!</vt:lpstr>
      <vt:lpstr>Gruppen Einteilung anbeamen oder vorlesen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Andreas Westerhoff - Schüler-SMD</dc:creator>
  <cp:lastModifiedBy>Laura Leni Zöller - SMD</cp:lastModifiedBy>
  <cp:revision>1</cp:revision>
  <dcterms:created xsi:type="dcterms:W3CDTF">2026-02-17T16:20:25Z</dcterms:created>
  <dcterms:modified xsi:type="dcterms:W3CDTF">2026-05-19T13:32:20Z</dcterms:modified>
</cp:coreProperties>
</file>